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2sUMm_NTFw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g-large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Teacher interview</a:t>
            </a:r>
            <a:br>
              <a:rPr lang="en-US" dirty="0"/>
            </a:br>
            <a:r>
              <a:rPr lang="en-US" sz="6000" dirty="0"/>
              <a:t>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Sara Villa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71" y="3663843"/>
            <a:ext cx="2345750" cy="1475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81" y="3386663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9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Music Alumni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12000"/>
                    </a14:imgEffect>
                  </a14:imgLayer>
                </a14:imgProps>
              </a:ext>
            </a:extLst>
          </a:blip>
          <a:srcRect l="27826" t="33768" r="32599" b="33256"/>
          <a:stretch/>
        </p:blipFill>
        <p:spPr>
          <a:xfrm>
            <a:off x="548640" y="603504"/>
            <a:ext cx="3376246" cy="49940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408829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Bachelors in Music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Played piano since childhood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Began playing bassoon in high school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Played bassoon at Western and still does today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02564"/>
            <a:ext cx="403860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2443162"/>
            <a:ext cx="3047704" cy="31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89113"/>
            <a:ext cx="2432304" cy="1202502"/>
          </a:xfrm>
        </p:spPr>
        <p:txBody>
          <a:bodyPr/>
          <a:lstStyle/>
          <a:p>
            <a:r>
              <a:rPr lang="en-US" dirty="0"/>
              <a:t>To me, Ms. V was: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987826"/>
            <a:ext cx="2432304" cy="439972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fantastic symphonic band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great classroom teacher for grades 10, 11 &amp; 12 guitar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mentor who pushed my musical ability outside the classroom and into the community</a:t>
            </a:r>
          </a:p>
        </p:txBody>
      </p:sp>
      <p:pic>
        <p:nvPicPr>
          <p:cNvPr id="12" name="Picture Placeholder 11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692" t="15258" r="9025" b="10035"/>
          <a:stretch/>
        </p:blipFill>
        <p:spPr>
          <a:xfrm>
            <a:off x="391958" y="265045"/>
            <a:ext cx="5499652" cy="303474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095" t="23532" r="15029" b="1"/>
          <a:stretch/>
        </p:blipFill>
        <p:spPr>
          <a:xfrm>
            <a:off x="6080568" y="3251437"/>
            <a:ext cx="2684639" cy="33423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13157"/>
          <a:stretch/>
        </p:blipFill>
        <p:spPr>
          <a:xfrm>
            <a:off x="1052222" y="3672085"/>
            <a:ext cx="4169134" cy="2715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803" y="395458"/>
            <a:ext cx="2127688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7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69235B-22DB-4231-8291-D64DA2CDEB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E40DA-1F5A-4A1A-89CA-2BC620DCDB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37168" y="1743455"/>
            <a:ext cx="4494788" cy="3371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464" y="3619618"/>
            <a:ext cx="2112721" cy="2479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883" t="12529" r="496"/>
          <a:stretch/>
        </p:blipFill>
        <p:spPr>
          <a:xfrm>
            <a:off x="1063551" y="4008510"/>
            <a:ext cx="2760363" cy="209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20719" b="24101"/>
          <a:stretch/>
        </p:blipFill>
        <p:spPr>
          <a:xfrm>
            <a:off x="902766" y="662165"/>
            <a:ext cx="3042609" cy="2980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120" y="688783"/>
            <a:ext cx="2615411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9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830</TotalTime>
  <Words>69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Garamond</vt:lpstr>
      <vt:lpstr>Savon</vt:lpstr>
      <vt:lpstr>Teacher interview highlights</vt:lpstr>
      <vt:lpstr>Western Music Alumni </vt:lpstr>
      <vt:lpstr>To me, Ms. V was: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interview highlights</dc:title>
  <dc:creator>Sara Joyce Villa</dc:creator>
  <cp:lastModifiedBy>Sara Joyce Villa</cp:lastModifiedBy>
  <cp:revision>12</cp:revision>
  <dcterms:created xsi:type="dcterms:W3CDTF">2017-10-29T02:33:35Z</dcterms:created>
  <dcterms:modified xsi:type="dcterms:W3CDTF">2017-10-30T00:01:01Z</dcterms:modified>
</cp:coreProperties>
</file>